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673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896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44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897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119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421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151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65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080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88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526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401F9-4E12-4820-BE1C-2C8E209EDDE7}" type="datetimeFigureOut">
              <a:rPr lang="zh-TW" altLang="en-US" smtClean="0"/>
              <a:t>2014/11/30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BE8BA-6CE4-4E46-A625-930215BC4E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067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xam.tqc.org.tw/tqcsg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 descr="簡報檔_cover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2571" cy="6857999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4860032" y="2857496"/>
            <a:ext cx="4069686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TQC</a:t>
            </a:r>
            <a:r>
              <a:rPr lang="zh-TW" altLang="zh-TW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校園團報系統</a:t>
            </a:r>
            <a:r>
              <a:rPr lang="en-US" altLang="zh-TW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zh-TW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4644008" y="3500438"/>
            <a:ext cx="4142834" cy="79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 smtClean="0">
                <a:solidFill>
                  <a:schemeClr val="tx1"/>
                </a:solidFill>
              </a:rPr>
              <a:t>虎尾科技大學電子工程系</a:t>
            </a:r>
            <a:r>
              <a:rPr lang="en-US" altLang="zh-TW" sz="2000" dirty="0" smtClean="0">
                <a:solidFill>
                  <a:schemeClr val="tx1"/>
                </a:solidFill>
              </a:rPr>
              <a:t/>
            </a:r>
            <a:br>
              <a:rPr lang="en-US" altLang="zh-TW" sz="2000" dirty="0" smtClean="0">
                <a:solidFill>
                  <a:schemeClr val="tx1"/>
                </a:solidFill>
              </a:rPr>
            </a:br>
            <a:r>
              <a:rPr lang="zh-TW" altLang="en-US" sz="2000" dirty="0" smtClean="0">
                <a:solidFill>
                  <a:schemeClr val="tx1"/>
                </a:solidFill>
              </a:rPr>
              <a:t>電路設計</a:t>
            </a:r>
            <a:r>
              <a:rPr lang="en-US" altLang="zh-TW" sz="2000" dirty="0" smtClean="0">
                <a:solidFill>
                  <a:schemeClr val="tx1"/>
                </a:solidFill>
              </a:rPr>
              <a:t>(</a:t>
            </a:r>
            <a:r>
              <a:rPr lang="en-US" altLang="zh-TW" sz="2000" dirty="0" err="1" smtClean="0">
                <a:solidFill>
                  <a:schemeClr val="tx1"/>
                </a:solidFill>
              </a:rPr>
              <a:t>OrCAD</a:t>
            </a:r>
            <a:r>
              <a:rPr lang="en-US" altLang="zh-TW" sz="2000" dirty="0" smtClean="0">
                <a:solidFill>
                  <a:schemeClr val="tx1"/>
                </a:solidFill>
              </a:rPr>
              <a:t>)</a:t>
            </a:r>
            <a:r>
              <a:rPr lang="zh-TW" altLang="en-US" sz="2000" dirty="0" smtClean="0">
                <a:solidFill>
                  <a:schemeClr val="tx1"/>
                </a:solidFill>
              </a:rPr>
              <a:t>證照報名說明</a:t>
            </a:r>
            <a:endParaRPr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副標題 2"/>
          <p:cNvSpPr txBox="1">
            <a:spLocks/>
          </p:cNvSpPr>
          <p:nvPr/>
        </p:nvSpPr>
        <p:spPr>
          <a:xfrm>
            <a:off x="971600" y="4509120"/>
            <a:ext cx="7344816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請同學於</a:t>
            </a:r>
            <a:r>
              <a:rPr lang="en-US" altLang="zh-TW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TW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zh-TW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r>
              <a:rPr lang="zh-TW" alt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前線上報名並到電子系系辦找技佐繳費</a:t>
            </a:r>
            <a:endParaRPr lang="zh-TW" alt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478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50" y="1586182"/>
            <a:ext cx="6350668" cy="454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5686436" cy="796908"/>
          </a:xfrm>
        </p:spPr>
        <p:txBody>
          <a:bodyPr>
            <a:normAutofit/>
          </a:bodyPr>
          <a:lstStyle/>
          <a:p>
            <a:r>
              <a:rPr lang="en-US" altLang="zh-TW" sz="2000" dirty="0" smtClean="0"/>
              <a:t>&lt;TQC</a:t>
            </a:r>
            <a:r>
              <a:rPr lang="zh-TW" altLang="zh-TW" sz="2000" dirty="0" smtClean="0"/>
              <a:t>校園團報系統</a:t>
            </a:r>
            <a:r>
              <a:rPr lang="en-US" altLang="zh-TW" sz="2000" dirty="0" smtClean="0"/>
              <a:t>&gt;</a:t>
            </a:r>
            <a:r>
              <a:rPr lang="zh-TW" altLang="zh-TW" sz="2000" dirty="0" smtClean="0"/>
              <a:t/>
            </a:r>
            <a:br>
              <a:rPr lang="zh-TW" altLang="zh-TW" sz="2000" dirty="0" smtClean="0"/>
            </a:br>
            <a:r>
              <a:rPr lang="zh-TW" altLang="zh-TW" sz="2000" dirty="0" smtClean="0"/>
              <a:t>考生報名端</a:t>
            </a:r>
            <a:r>
              <a:rPr lang="en-US" altLang="zh-TW" sz="2000" dirty="0" smtClean="0"/>
              <a:t>    </a:t>
            </a:r>
            <a:r>
              <a:rPr lang="en-US" altLang="zh-TW" sz="2000" u="sng" dirty="0" smtClean="0">
                <a:hlinkClick r:id="rId3" tooltip="http://exam.tqc.org.tw/tqcsga"/>
              </a:rPr>
              <a:t>http://exam.tqc.org.tw/tqcsga</a:t>
            </a:r>
            <a:endParaRPr lang="zh-TW" altLang="en-US" sz="20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2476848" y="3604952"/>
            <a:ext cx="43204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2476848" y="3173293"/>
            <a:ext cx="43204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 9"/>
          <p:cNvSpPr/>
          <p:nvPr/>
        </p:nvSpPr>
        <p:spPr>
          <a:xfrm>
            <a:off x="3565128" y="3460936"/>
            <a:ext cx="2808312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3526160" y="4293096"/>
            <a:ext cx="3744416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/>
          <p:cNvCxnSpPr/>
          <p:nvPr/>
        </p:nvCxnSpPr>
        <p:spPr>
          <a:xfrm rot="16200000" flipV="1">
            <a:off x="1752328" y="2592913"/>
            <a:ext cx="864096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95536" y="1880828"/>
            <a:ext cx="201622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</a:rPr>
              <a:t>報名考場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 flipH="1">
            <a:off x="1821294" y="3861048"/>
            <a:ext cx="590466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79512" y="4149080"/>
            <a:ext cx="1872208" cy="906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</a:rPr>
              <a:t>團報計畫</a:t>
            </a:r>
            <a:r>
              <a:rPr lang="zh-TW" altLang="en-US" b="1" dirty="0" smtClean="0">
                <a:solidFill>
                  <a:srgbClr val="FF0000"/>
                </a:solidFill>
              </a:rPr>
              <a:t>代碼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pPr algn="ctr"/>
            <a:r>
              <a:rPr lang="zh-TW" altLang="en-US" b="1" dirty="0" smtClean="0">
                <a:solidFill>
                  <a:srgbClr val="FF0000"/>
                </a:solidFill>
              </a:rPr>
              <a:t>代碼</a:t>
            </a:r>
            <a:r>
              <a:rPr lang="en-US" altLang="zh-TW" b="1" dirty="0" smtClean="0">
                <a:solidFill>
                  <a:srgbClr val="FF0000"/>
                </a:solidFill>
              </a:rPr>
              <a:t>:NFUDEE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25" name="直線單箭頭接點 24"/>
          <p:cNvCxnSpPr/>
          <p:nvPr/>
        </p:nvCxnSpPr>
        <p:spPr>
          <a:xfrm flipV="1">
            <a:off x="4499992" y="2132856"/>
            <a:ext cx="1296144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>
            <a:off x="5508104" y="4882852"/>
            <a:ext cx="792088" cy="3463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V="1">
            <a:off x="6012160" y="2997746"/>
            <a:ext cx="432842" cy="4232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156175" y="2492896"/>
            <a:ext cx="1901011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</a:rPr>
              <a:t>輸入考場關鍵字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12160" y="1700808"/>
            <a:ext cx="273630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</a:rPr>
              <a:t>點選後開啟考場查詢畫面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48064" y="5301208"/>
            <a:ext cx="30963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</a:rPr>
              <a:t>選取考場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03" y="91504"/>
            <a:ext cx="8810625" cy="672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圓角矩形 4"/>
          <p:cNvSpPr/>
          <p:nvPr/>
        </p:nvSpPr>
        <p:spPr>
          <a:xfrm>
            <a:off x="1331640" y="5445224"/>
            <a:ext cx="194421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4283968" y="5675188"/>
            <a:ext cx="64807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5" idx="0"/>
          </p:cNvCxnSpPr>
          <p:nvPr/>
        </p:nvCxnSpPr>
        <p:spPr>
          <a:xfrm flipV="1">
            <a:off x="2303748" y="5119294"/>
            <a:ext cx="0" cy="325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4608004" y="5975126"/>
            <a:ext cx="612068" cy="3428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547664" y="474996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1.</a:t>
            </a:r>
            <a:r>
              <a:rPr lang="zh-TW" altLang="en-US" b="1" dirty="0" smtClean="0">
                <a:solidFill>
                  <a:srgbClr val="FF0000"/>
                </a:solidFill>
              </a:rPr>
              <a:t>看完以上聲明後請勾選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716016" y="63179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點同意開始</a:t>
            </a:r>
            <a:r>
              <a:rPr lang="zh-TW" altLang="en-US" b="1" dirty="0" smtClean="0">
                <a:solidFill>
                  <a:srgbClr val="FF0000"/>
                </a:solidFill>
              </a:rPr>
              <a:t>報名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15941"/>
            <a:ext cx="7854336" cy="45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線單箭頭接點 7"/>
          <p:cNvCxnSpPr/>
          <p:nvPr/>
        </p:nvCxnSpPr>
        <p:spPr>
          <a:xfrm>
            <a:off x="2771800" y="2564904"/>
            <a:ext cx="936104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1403648" y="245224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2051720" y="2399127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點選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37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23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196752"/>
            <a:ext cx="6958342" cy="4525963"/>
          </a:xfrm>
        </p:spPr>
      </p:pic>
      <p:sp>
        <p:nvSpPr>
          <p:cNvPr id="5" name="圓角矩形 4"/>
          <p:cNvSpPr/>
          <p:nvPr/>
        </p:nvSpPr>
        <p:spPr>
          <a:xfrm>
            <a:off x="971600" y="5301208"/>
            <a:ext cx="1296144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6660232" y="5301208"/>
            <a:ext cx="1296144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5" idx="2"/>
          </p:cNvCxnSpPr>
          <p:nvPr/>
        </p:nvCxnSpPr>
        <p:spPr>
          <a:xfrm rot="5400000">
            <a:off x="1439652" y="5769260"/>
            <a:ext cx="36004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rot="5400000">
            <a:off x="7129078" y="5768466"/>
            <a:ext cx="36004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187624" y="594928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點選回到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</a:rPr>
              <a:t>『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</a:rPr>
              <a:t>選擇服務項目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』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畫面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588224" y="59492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點按後開始報名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8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24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124744"/>
            <a:ext cx="6839608" cy="4525963"/>
          </a:xfrm>
        </p:spPr>
      </p:pic>
      <p:sp>
        <p:nvSpPr>
          <p:cNvPr id="5" name="圓角矩形 4"/>
          <p:cNvSpPr/>
          <p:nvPr/>
        </p:nvSpPr>
        <p:spPr>
          <a:xfrm>
            <a:off x="4283968" y="3789040"/>
            <a:ext cx="2232248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6156176" y="5373216"/>
            <a:ext cx="1944216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5" idx="3"/>
          </p:cNvCxnSpPr>
          <p:nvPr/>
        </p:nvCxnSpPr>
        <p:spPr>
          <a:xfrm flipV="1">
            <a:off x="6516216" y="3933056"/>
            <a:ext cx="504056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rot="5400000">
            <a:off x="7074278" y="5859270"/>
            <a:ext cx="288032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7020272" y="3789040"/>
            <a:ext cx="212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身障人士享有免費報考服務（１年４科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788024" y="609329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點按後進入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『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選擇測驗科目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』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畫面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" name="圓角化單一角落矩形 2"/>
          <p:cNvSpPr/>
          <p:nvPr/>
        </p:nvSpPr>
        <p:spPr>
          <a:xfrm>
            <a:off x="2267744" y="2464023"/>
            <a:ext cx="720080" cy="144016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圓角化單一角落矩形 10"/>
          <p:cNvSpPr/>
          <p:nvPr/>
        </p:nvSpPr>
        <p:spPr>
          <a:xfrm>
            <a:off x="2274897" y="2712039"/>
            <a:ext cx="720080" cy="144016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圓角化單一角落矩形 11"/>
          <p:cNvSpPr/>
          <p:nvPr/>
        </p:nvSpPr>
        <p:spPr>
          <a:xfrm>
            <a:off x="2288419" y="2960380"/>
            <a:ext cx="720080" cy="144016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9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34007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971600" y="3248980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1.</a:t>
            </a:r>
            <a:r>
              <a:rPr lang="zh-TW" altLang="en-US" b="1" dirty="0" smtClean="0">
                <a:solidFill>
                  <a:srgbClr val="FF0000"/>
                </a:solidFill>
              </a:rPr>
              <a:t>勾選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V="1">
            <a:off x="1187624" y="2780928"/>
            <a:ext cx="0" cy="46805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5292080" y="4598995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2.</a:t>
            </a:r>
            <a:r>
              <a:rPr lang="zh-TW" altLang="en-US" b="1" dirty="0">
                <a:solidFill>
                  <a:srgbClr val="FF0000"/>
                </a:solidFill>
              </a:rPr>
              <a:t>點選</a:t>
            </a:r>
          </a:p>
        </p:txBody>
      </p:sp>
      <p:cxnSp>
        <p:nvCxnSpPr>
          <p:cNvPr id="12" name="直線單箭頭接點 11"/>
          <p:cNvCxnSpPr/>
          <p:nvPr/>
        </p:nvCxnSpPr>
        <p:spPr>
          <a:xfrm>
            <a:off x="6084168" y="4869160"/>
            <a:ext cx="504056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27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124744"/>
            <a:ext cx="7147318" cy="4968552"/>
          </a:xfrm>
        </p:spPr>
      </p:pic>
      <p:sp>
        <p:nvSpPr>
          <p:cNvPr id="5" name="圓角矩形 4"/>
          <p:cNvSpPr/>
          <p:nvPr/>
        </p:nvSpPr>
        <p:spPr>
          <a:xfrm>
            <a:off x="1331640" y="1556792"/>
            <a:ext cx="93610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5" idx="3"/>
          </p:cNvCxnSpPr>
          <p:nvPr/>
        </p:nvCxnSpPr>
        <p:spPr>
          <a:xfrm flipV="1">
            <a:off x="2267744" y="1628800"/>
            <a:ext cx="432048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2699792" y="15567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考生基本資料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47" y="4149080"/>
            <a:ext cx="638471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1331640" y="4149080"/>
            <a:ext cx="100811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>
            <a:stCxn id="6" idx="3"/>
          </p:cNvCxnSpPr>
          <p:nvPr/>
        </p:nvCxnSpPr>
        <p:spPr>
          <a:xfrm>
            <a:off x="2339752" y="4257092"/>
            <a:ext cx="360040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771800" y="42210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考生報名資料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475656" y="630932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點按後回到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『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填寫基本資料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』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畫面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14" name="直線單箭頭接點 13"/>
          <p:cNvCxnSpPr>
            <a:stCxn id="7" idx="2"/>
          </p:cNvCxnSpPr>
          <p:nvPr/>
        </p:nvCxnSpPr>
        <p:spPr>
          <a:xfrm rot="5400000">
            <a:off x="2015716" y="6129300"/>
            <a:ext cx="21602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圓角矩形 6"/>
          <p:cNvSpPr/>
          <p:nvPr/>
        </p:nvSpPr>
        <p:spPr>
          <a:xfrm>
            <a:off x="1475656" y="5517232"/>
            <a:ext cx="1296144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3203848" y="551723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點按後進入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『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列印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繳費單</a:t>
            </a:r>
            <a:r>
              <a:rPr lang="en-US" altLang="zh-TW" b="1" dirty="0" smtClean="0">
                <a:solidFill>
                  <a:srgbClr val="FF0000"/>
                </a:solidFill>
                <a:latin typeface="新細明體"/>
                <a:ea typeface="新細明體"/>
              </a:rPr>
              <a:t>』</a:t>
            </a:r>
            <a:r>
              <a:rPr lang="zh-TW" altLang="en-US" b="1" dirty="0" smtClean="0">
                <a:solidFill>
                  <a:srgbClr val="FF0000"/>
                </a:solidFill>
                <a:latin typeface="新細明體"/>
                <a:ea typeface="新細明體"/>
              </a:rPr>
              <a:t>畫面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6300192" y="5589240"/>
            <a:ext cx="172819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>
            <a:stCxn id="8" idx="1"/>
          </p:cNvCxnSpPr>
          <p:nvPr/>
        </p:nvCxnSpPr>
        <p:spPr>
          <a:xfrm rot="10800000" flipV="1">
            <a:off x="6084168" y="5769260"/>
            <a:ext cx="216024" cy="36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7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29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484784"/>
            <a:ext cx="6019899" cy="4525963"/>
          </a:xfrm>
        </p:spPr>
      </p:pic>
      <p:pic>
        <p:nvPicPr>
          <p:cNvPr id="5" name="圖片 4" descr="3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6084168" cy="3847785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5724128" y="1628800"/>
            <a:ext cx="360040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8172400" y="3068960"/>
            <a:ext cx="432048" cy="13681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4860032" y="5445224"/>
            <a:ext cx="1224136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/>
          <p:nvPr/>
        </p:nvCxnSpPr>
        <p:spPr>
          <a:xfrm>
            <a:off x="6084168" y="1916832"/>
            <a:ext cx="432048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rot="10800000" flipV="1">
            <a:off x="7884368" y="3501008"/>
            <a:ext cx="288032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8" idx="1"/>
          </p:cNvCxnSpPr>
          <p:nvPr/>
        </p:nvCxnSpPr>
        <p:spPr>
          <a:xfrm rot="10800000">
            <a:off x="4499992" y="5661248"/>
            <a:ext cx="36004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6660232" y="19888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考生存根聯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444208" y="35730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考場存根聯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3203848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按此列印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zh-TW" alt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請同學務必</a:t>
            </a:r>
            <a:endParaRPr lang="en-US" altLang="zh-TW" sz="7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buNone/>
            </a:pPr>
            <a:r>
              <a:rPr lang="zh-TW" alt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在截止日前</a:t>
            </a:r>
            <a:endParaRPr lang="en-US" altLang="zh-TW" sz="7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buNone/>
            </a:pPr>
            <a:r>
              <a:rPr lang="zh-TW" alt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完成報名並繳費</a:t>
            </a:r>
          </a:p>
        </p:txBody>
      </p:sp>
    </p:spTree>
    <p:extLst>
      <p:ext uri="{BB962C8B-B14F-4D97-AF65-F5344CB8AC3E}">
        <p14:creationId xmlns:p14="http://schemas.microsoft.com/office/powerpoint/2010/main" val="8126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157</Words>
  <Application>Microsoft Office PowerPoint</Application>
  <PresentationFormat>如螢幕大小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PowerPoint 簡報</vt:lpstr>
      <vt:lpstr>&lt;TQC校園團報系統&gt; 考生報名端    http://exam.tqc.org.tw/tqcsga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電機資訊學院電子工程系王瑞智</dc:creator>
  <cp:lastModifiedBy>電機資訊學院電子工程系王瑞智</cp:lastModifiedBy>
  <cp:revision>4</cp:revision>
  <dcterms:created xsi:type="dcterms:W3CDTF">2014-11-30T06:07:08Z</dcterms:created>
  <dcterms:modified xsi:type="dcterms:W3CDTF">2014-11-30T06:46:40Z</dcterms:modified>
</cp:coreProperties>
</file>