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</p:sldIdLst>
  <p:sldSz cx="6858000" cy="9144000" type="screen4x3"/>
  <p:notesSz cx="6735763" cy="98694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7665F5"/>
    <a:srgbClr val="B1FDE0"/>
    <a:srgbClr val="EEFA4C"/>
    <a:srgbClr val="3BF9C7"/>
    <a:srgbClr val="F1FBB3"/>
    <a:srgbClr val="F6F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398" y="-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1564210"/>
            <a:ext cx="5829300" cy="1960033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15787" y="3524243"/>
            <a:ext cx="5002775" cy="23368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3898909"/>
            <a:ext cx="5829300" cy="1816100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14350" y="1904997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5286" y="1428728"/>
            <a:ext cx="3833813" cy="67330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259313" y="1428729"/>
            <a:ext cx="2256235" cy="45720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4" y="380971"/>
            <a:ext cx="6173245" cy="928835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00768" y="857224"/>
            <a:ext cx="589364" cy="6096043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32191" y="721787"/>
            <a:ext cx="4811321" cy="7279237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304248" y="1333478"/>
            <a:ext cx="685776" cy="5619789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5357826" y="366186"/>
            <a:ext cx="1157274" cy="780203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961348" cy="780203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5000857" y="6553525"/>
            <a:ext cx="1857143" cy="2590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6858000" cy="952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54601"/>
            <a:ext cx="3429000" cy="952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8560594"/>
            <a:ext cx="6858000" cy="58340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654C3-46C7-4ECB-AA60-9C636638702A}" type="datetimeFigureOut">
              <a:rPr lang="zh-TW" altLang="en-US" smtClean="0"/>
              <a:t>2015/6/22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13E1E-6893-48F9-815D-9F4EC509675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771800"/>
            <a:ext cx="6858000" cy="288032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-33660" y="251520"/>
            <a:ext cx="7029425" cy="2123658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43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Manuscript Writing and</a:t>
            </a:r>
            <a:br>
              <a:rPr lang="en-US" altLang="zh-TW" sz="44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</a:br>
            <a:r>
              <a:rPr lang="en-US" altLang="zh-TW" sz="44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PowerPoint Presentation </a:t>
            </a:r>
            <a:br>
              <a:rPr lang="en-US" altLang="zh-TW" sz="44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</a:br>
            <a:r>
              <a:rPr lang="en-US" altLang="zh-TW" sz="44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in English</a:t>
            </a:r>
            <a:endParaRPr lang="zh-TW" altLang="en-US" sz="44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64704" y="3102804"/>
            <a:ext cx="5359544" cy="7533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zh-TW" altLang="en-US" sz="5400" b="1" dirty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日期</a:t>
            </a:r>
            <a:r>
              <a:rPr lang="en-US" altLang="zh-TW" sz="5400" b="1" dirty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:</a:t>
            </a:r>
            <a:r>
              <a:rPr lang="en-US" altLang="zh-TW" sz="5400" b="1" dirty="0" smtClean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2015/6/24(</a:t>
            </a:r>
            <a:r>
              <a:rPr lang="zh-TW" altLang="en-US" sz="5400" b="1" dirty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三</a:t>
            </a:r>
            <a:r>
              <a:rPr lang="en-US" altLang="zh-TW" sz="5400" b="1" dirty="0" smtClean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)</a:t>
            </a:r>
            <a:endParaRPr lang="zh-TW" altLang="en-US" sz="5400" b="1" dirty="0">
              <a:ln w="10541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華康儷中黑(P)" panose="020B0500000000000000" pitchFamily="34" charset="-120"/>
              <a:ea typeface="華康儷中黑(P)" panose="020B0500000000000000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2696" y="4110916"/>
            <a:ext cx="5688632" cy="6480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zh-TW" altLang="en-US" sz="5400" b="1" dirty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時間</a:t>
            </a:r>
            <a:r>
              <a:rPr lang="en-US" altLang="zh-TW" sz="5400" b="1" dirty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:16:20-18:10</a:t>
            </a:r>
            <a:r>
              <a:rPr lang="zh-TW" altLang="en-US" sz="5400" b="1" dirty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 </a:t>
            </a:r>
          </a:p>
        </p:txBody>
      </p:sp>
      <p:sp>
        <p:nvSpPr>
          <p:cNvPr id="15" name="矩形 14"/>
          <p:cNvSpPr/>
          <p:nvPr/>
        </p:nvSpPr>
        <p:spPr>
          <a:xfrm>
            <a:off x="44624" y="4830996"/>
            <a:ext cx="6696744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800" b="1" dirty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地點</a:t>
            </a:r>
            <a:r>
              <a:rPr lang="en-US" altLang="zh-TW" sz="3800" b="1" dirty="0" smtClean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:</a:t>
            </a:r>
            <a:r>
              <a:rPr lang="zh-TW" altLang="en-US" sz="3800" b="1" dirty="0" smtClean="0">
                <a:ln w="10541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綜三館一樓階梯教室 </a:t>
            </a:r>
            <a:endParaRPr lang="zh-TW" altLang="en-US" sz="3800" b="1" dirty="0">
              <a:ln w="10541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華康儷中黑(P)" panose="020B0500000000000000" pitchFamily="34" charset="-120"/>
              <a:ea typeface="華康儷中黑(P)" panose="020B0500000000000000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387424" y="6294383"/>
            <a:ext cx="7040662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400" b="1" dirty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對象</a:t>
            </a:r>
            <a:r>
              <a:rPr lang="en-US" altLang="zh-TW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:</a:t>
            </a:r>
            <a:r>
              <a:rPr lang="zh-TW" altLang="en-US" sz="3400" b="1" dirty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機電輔</a:t>
            </a:r>
            <a:r>
              <a:rPr lang="zh-TW" altLang="en-US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系大一生、</a:t>
            </a:r>
            <a:r>
              <a:rPr lang="en-US" altLang="zh-TW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/>
            </a:r>
            <a:br>
              <a:rPr lang="en-US" altLang="zh-TW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</a:br>
            <a:r>
              <a:rPr lang="zh-TW" altLang="en-US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      工程學院全體師生、</a:t>
            </a:r>
            <a:r>
              <a:rPr lang="en-US" altLang="zh-TW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/>
            </a:r>
            <a:br>
              <a:rPr lang="en-US" altLang="zh-TW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</a:br>
            <a:r>
              <a:rPr lang="zh-TW" altLang="en-US" sz="3400" b="1" dirty="0" smtClean="0">
                <a:ln w="10541" cmpd="sng">
                  <a:noFill/>
                  <a:prstDash val="solid"/>
                </a:ln>
                <a:solidFill>
                  <a:srgbClr val="6633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        電機資訊學院全體師生</a:t>
            </a:r>
            <a:endParaRPr lang="zh-TW" altLang="en-US" sz="3400" b="1" dirty="0">
              <a:ln w="10541" cmpd="sng">
                <a:noFill/>
                <a:prstDash val="solid"/>
              </a:ln>
              <a:solidFill>
                <a:srgbClr val="663300"/>
              </a:solidFill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0" y="853244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accent4">
                    <a:lumMod val="50000"/>
                  </a:schemeClr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工程學院 邀您一同參與</a:t>
            </a:r>
            <a:endParaRPr lang="zh-TW" altLang="en-US" sz="2400" b="1" dirty="0">
              <a:solidFill>
                <a:schemeClr val="accent4">
                  <a:lumMod val="50000"/>
                </a:schemeClr>
              </a:solidFill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336634" y="4110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endParaRPr lang="zh-TW" altLang="en-US" sz="5400" b="1" cap="none" spc="0" dirty="0">
              <a:ln/>
              <a:solidFill>
                <a:schemeClr val="bg1">
                  <a:lumMod val="9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483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250</TotalTime>
  <Words>35</Words>
  <Application>Microsoft Office PowerPoint</Application>
  <PresentationFormat>如螢幕大小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龍騰四海</vt:lpstr>
      <vt:lpstr>PowerPoint 簡報</vt:lpstr>
    </vt:vector>
  </TitlesOfParts>
  <Company>ylc.edu.tw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電機資訊學院電子工程系吳念勳</cp:lastModifiedBy>
  <cp:revision>36</cp:revision>
  <cp:lastPrinted>2015-04-27T02:12:00Z</cp:lastPrinted>
  <dcterms:created xsi:type="dcterms:W3CDTF">2015-04-23T02:12:10Z</dcterms:created>
  <dcterms:modified xsi:type="dcterms:W3CDTF">2015-06-22T08:12:09Z</dcterms:modified>
</cp:coreProperties>
</file>